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7" r:id="rId6"/>
    <p:sldId id="298" r:id="rId7"/>
    <p:sldId id="299" r:id="rId8"/>
    <p:sldId id="303" r:id="rId9"/>
    <p:sldId id="296" r:id="rId10"/>
    <p:sldId id="300" r:id="rId11"/>
    <p:sldId id="304" r:id="rId12"/>
    <p:sldId id="306" r:id="rId13"/>
    <p:sldId id="305" r:id="rId14"/>
    <p:sldId id="27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50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61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51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9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18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21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91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53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44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08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20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3275-82C5-423F-BC34-BE59266E2D4D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19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5uihdyfCxT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Cm0yMucQRY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Week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/>
              <a:t>Voeren en verzorgen Periode 3</a:t>
            </a:r>
            <a:endParaRPr lang="nl-NL" b="1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432"/>
            <a:ext cx="45148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2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Afwijkingen-koliek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38200" y="1690688"/>
            <a:ext cx="6591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Komt vooral veel voor bij paarden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Lichtere symptomen: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Flehmen</a:t>
            </a:r>
            <a:r>
              <a:rPr lang="nl-NL" dirty="0" smtClean="0"/>
              <a:t>, gapen, krabben, rollen, omkijken, onrustig zijn, licht zweten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Ernstige symptomen: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Zich laten vallen, ernstige ontrust, veel rollen, niet meer attent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hlinkClick r:id="rId2"/>
              </a:rPr>
              <a:t>Video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Bij honden en katten zie je ingetrokken buik en bolle rug (vaak alvleesklierontsteking)</a:t>
            </a:r>
          </a:p>
        </p:txBody>
      </p:sp>
      <p:pic>
        <p:nvPicPr>
          <p:cNvPr id="1026" name="Picture 2" descr="Afbeeldingsresultaten voor fleh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1" y="3296561"/>
            <a:ext cx="3924300" cy="284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74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Afwijkingen-geelzucht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38200" y="1690688"/>
            <a:ext cx="6591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Afwijking aan de lever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Naast braken, diarree en slecht eten zie je vergeling van slijmvliezen en oogwit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Gele kleurstof komt vrij in lever en gaat bloedbaan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Andere oorzaak van geel oogwit kan ook bloedarmoede zijn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29" y="1443789"/>
            <a:ext cx="3739654" cy="497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57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Oefentoets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90863" y="1506022"/>
            <a:ext cx="6591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We gaan een oefentoets maken.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Iedereen pakt pen en papier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De docent laat een aantal afbeeldingen van rassen uit dit blok zien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Schrijf de naam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Klassikaal kijken we de antwoorden na</a:t>
            </a:r>
          </a:p>
        </p:txBody>
      </p:sp>
    </p:spTree>
    <p:extLst>
      <p:ext uri="{BB962C8B-B14F-4D97-AF65-F5344CB8AC3E}">
        <p14:creationId xmlns:p14="http://schemas.microsoft.com/office/powerpoint/2010/main" val="3051149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 van vissen</a:t>
            </a:r>
            <a:endParaRPr lang="nl-NL" dirty="0"/>
          </a:p>
        </p:txBody>
      </p:sp>
      <p:pic>
        <p:nvPicPr>
          <p:cNvPr id="4" name="GCm0yMucQR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1690688"/>
            <a:ext cx="9557084" cy="537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2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Huiswerk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Maak </a:t>
            </a:r>
            <a:r>
              <a:rPr lang="nl-NL" dirty="0" smtClean="0"/>
              <a:t>de opdrachten bij Dictaat </a:t>
            </a:r>
            <a:r>
              <a:rPr lang="nl-NL" dirty="0" err="1" smtClean="0"/>
              <a:t>Herpeten</a:t>
            </a:r>
            <a:r>
              <a:rPr lang="nl-NL" dirty="0" smtClean="0"/>
              <a:t> en Vissen </a:t>
            </a:r>
            <a:r>
              <a:rPr lang="nl-NL" dirty="0" smtClean="0"/>
              <a:t>2.2</a:t>
            </a:r>
            <a:endParaRPr lang="nl-NL" dirty="0" smtClean="0"/>
          </a:p>
          <a:p>
            <a:r>
              <a:rPr lang="nl-NL" dirty="0" smtClean="0"/>
              <a:t>Oefen de </a:t>
            </a:r>
            <a:r>
              <a:rPr lang="nl-NL" dirty="0" err="1" smtClean="0"/>
              <a:t>herpeten</a:t>
            </a:r>
            <a:r>
              <a:rPr lang="nl-NL" dirty="0" smtClean="0"/>
              <a:t> en vissen</a:t>
            </a:r>
          </a:p>
          <a:p>
            <a:r>
              <a:rPr lang="nl-NL" dirty="0" smtClean="0"/>
              <a:t>Werk aan de encyclopedie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2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Spijsvertering afronden(H6 </a:t>
            </a:r>
            <a:r>
              <a:rPr lang="nl-NL" dirty="0"/>
              <a:t>anatomie en </a:t>
            </a:r>
            <a:r>
              <a:rPr lang="nl-NL" dirty="0" smtClean="0"/>
              <a:t>fysiologie)</a:t>
            </a:r>
            <a:endParaRPr lang="nl-NL" dirty="0"/>
          </a:p>
          <a:p>
            <a:r>
              <a:rPr lang="nl-NL" dirty="0" smtClean="0"/>
              <a:t>Oefentoets rassen </a:t>
            </a:r>
            <a:r>
              <a:rPr lang="nl-NL" dirty="0" err="1" smtClean="0"/>
              <a:t>herpeten</a:t>
            </a:r>
            <a:r>
              <a:rPr lang="nl-NL" dirty="0" smtClean="0"/>
              <a:t> en vissen</a:t>
            </a:r>
            <a:endParaRPr lang="nl-NL" dirty="0" smtClean="0"/>
          </a:p>
          <a:p>
            <a:r>
              <a:rPr lang="nl-NL" dirty="0" smtClean="0"/>
              <a:t>Dictaat </a:t>
            </a:r>
            <a:r>
              <a:rPr lang="nl-NL" dirty="0" err="1" smtClean="0"/>
              <a:t>herpeten</a:t>
            </a:r>
            <a:r>
              <a:rPr lang="nl-NL" dirty="0" smtClean="0"/>
              <a:t> </a:t>
            </a:r>
            <a:r>
              <a:rPr lang="nl-NL" dirty="0" smtClean="0"/>
              <a:t>nakijken</a:t>
            </a:r>
            <a:endParaRPr lang="nl-NL" dirty="0" smtClean="0"/>
          </a:p>
          <a:p>
            <a:r>
              <a:rPr lang="nl-NL" dirty="0" smtClean="0"/>
              <a:t>Werken aan </a:t>
            </a:r>
            <a:r>
              <a:rPr lang="nl-NL" dirty="0" smtClean="0"/>
              <a:t>2.2 </a:t>
            </a:r>
            <a:r>
              <a:rPr lang="nl-NL" dirty="0" smtClean="0"/>
              <a:t>van het dictaat</a:t>
            </a:r>
          </a:p>
          <a:p>
            <a:r>
              <a:rPr lang="nl-NL" dirty="0" smtClean="0"/>
              <a:t>Werken aan encyclopedie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2"/>
          <a:stretch/>
        </p:blipFill>
        <p:spPr>
          <a:xfrm>
            <a:off x="6544491" y="4320724"/>
            <a:ext cx="3387090" cy="224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H6 anatomie en fysiologie: Spijsvertering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44016"/>
            <a:ext cx="10515600" cy="5031104"/>
          </a:xfrm>
        </p:spPr>
        <p:txBody>
          <a:bodyPr>
            <a:normAutofit/>
          </a:bodyPr>
          <a:lstStyle/>
          <a:p>
            <a:pPr algn="just"/>
            <a:r>
              <a:rPr lang="nl-NL" b="1" dirty="0" smtClean="0"/>
              <a:t>Vorige week</a:t>
            </a:r>
            <a:r>
              <a:rPr lang="nl-NL" b="1" dirty="0" smtClean="0"/>
              <a:t>:</a:t>
            </a:r>
          </a:p>
          <a:p>
            <a:pPr marL="0" indent="0" algn="just">
              <a:buNone/>
            </a:pPr>
            <a:r>
              <a:rPr lang="nl-NL" b="1" dirty="0"/>
              <a:t>	</a:t>
            </a:r>
            <a:r>
              <a:rPr lang="nl-NL" dirty="0" smtClean="0"/>
              <a:t>afronding organen spijsvertering.</a:t>
            </a:r>
            <a:endParaRPr lang="nl-NL" dirty="0" smtClean="0"/>
          </a:p>
          <a:p>
            <a:pPr marL="0" indent="0" algn="just">
              <a:buNone/>
            </a:pPr>
            <a:endParaRPr lang="nl-NL" dirty="0" smtClean="0"/>
          </a:p>
          <a:p>
            <a:pPr algn="just"/>
            <a:r>
              <a:rPr lang="nl-NL" b="1" dirty="0" smtClean="0"/>
              <a:t>Deze week:</a:t>
            </a:r>
          </a:p>
          <a:p>
            <a:pPr lvl="1" algn="just"/>
            <a:r>
              <a:rPr lang="nl-NL" dirty="0" smtClean="0"/>
              <a:t>Wat weten we nog?</a:t>
            </a:r>
          </a:p>
          <a:p>
            <a:pPr lvl="1" algn="just"/>
            <a:r>
              <a:rPr lang="nl-NL" dirty="0" smtClean="0"/>
              <a:t>Afwijkingen</a:t>
            </a:r>
            <a:endParaRPr lang="nl-NL" dirty="0" smtClean="0"/>
          </a:p>
          <a:p>
            <a:pPr marL="457200" lvl="1" indent="0" algn="just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723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Opdracht: teken samen met je groep alle organen v/d spijsvertering in de hond en noteer de functies.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12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67" y="619729"/>
            <a:ext cx="7140466" cy="5827102"/>
          </a:xfrm>
        </p:spPr>
      </p:pic>
    </p:spTree>
    <p:extLst>
      <p:ext uri="{BB962C8B-B14F-4D97-AF65-F5344CB8AC3E}">
        <p14:creationId xmlns:p14="http://schemas.microsoft.com/office/powerpoint/2010/main" val="198937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Afwijkingen-braken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Is niet altijd een spijsverteringsprobleem</a:t>
            </a:r>
          </a:p>
          <a:p>
            <a:r>
              <a:rPr lang="nl-NL" dirty="0" smtClean="0"/>
              <a:t>Je gaat naar de da wanneer:</a:t>
            </a:r>
          </a:p>
          <a:p>
            <a:pPr lvl="1"/>
            <a:r>
              <a:rPr lang="nl-NL" dirty="0" smtClean="0"/>
              <a:t>Algemeen ziek</a:t>
            </a:r>
          </a:p>
          <a:p>
            <a:pPr lvl="1"/>
            <a:r>
              <a:rPr lang="nl-NL" dirty="0" smtClean="0"/>
              <a:t>Naast voer ook water braken</a:t>
            </a:r>
          </a:p>
          <a:p>
            <a:pPr lvl="1"/>
            <a:r>
              <a:rPr lang="nl-NL" dirty="0" smtClean="0"/>
              <a:t>Enkele dagen meerder malen per dag</a:t>
            </a:r>
          </a:p>
          <a:p>
            <a:pPr lvl="1"/>
            <a:r>
              <a:rPr lang="nl-NL" dirty="0" smtClean="0"/>
              <a:t>Poging tot braken zonder resultaat</a:t>
            </a:r>
          </a:p>
          <a:p>
            <a:pPr lvl="1"/>
            <a:r>
              <a:rPr lang="nl-NL" dirty="0" smtClean="0"/>
              <a:t>Jonger dan vier maanden</a:t>
            </a:r>
          </a:p>
          <a:p>
            <a:pPr lvl="1"/>
            <a:r>
              <a:rPr lang="nl-NL" dirty="0" smtClean="0"/>
              <a:t>Bloed of ontlasting</a:t>
            </a:r>
          </a:p>
          <a:p>
            <a:pPr lvl="1"/>
            <a:r>
              <a:rPr lang="nl-NL" dirty="0" smtClean="0"/>
              <a:t>Erg heftig of niet vertrouwd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164" y="3770397"/>
            <a:ext cx="3635296" cy="24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2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Afwijkingen-diarree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5768340" cy="435133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Dunnen ontlasting</a:t>
            </a:r>
          </a:p>
          <a:p>
            <a:r>
              <a:rPr lang="nl-NL" dirty="0" smtClean="0"/>
              <a:t>Veel vaker of grotere hoeveelheden</a:t>
            </a:r>
          </a:p>
          <a:p>
            <a:r>
              <a:rPr lang="nl-NL" dirty="0" smtClean="0"/>
              <a:t>Kan ontstaan door afwijking dunne darm of dikke darm</a:t>
            </a:r>
          </a:p>
          <a:p>
            <a:r>
              <a:rPr lang="nl-NL" dirty="0" smtClean="0"/>
              <a:t>Zwarte ontlasting wijst op bloedverlies vanuit dunne darm</a:t>
            </a:r>
          </a:p>
          <a:p>
            <a:r>
              <a:rPr lang="nl-NL" dirty="0" smtClean="0"/>
              <a:t>Naar de DA:</a:t>
            </a:r>
          </a:p>
          <a:p>
            <a:pPr lvl="1"/>
            <a:r>
              <a:rPr lang="nl-NL" dirty="0" smtClean="0"/>
              <a:t>Algemee</a:t>
            </a:r>
            <a:r>
              <a:rPr lang="nl-NL" dirty="0" smtClean="0"/>
              <a:t>n ziek</a:t>
            </a:r>
          </a:p>
          <a:p>
            <a:pPr lvl="1"/>
            <a:r>
              <a:rPr lang="nl-NL" dirty="0" smtClean="0"/>
              <a:t>Naast diarree ook braken</a:t>
            </a:r>
          </a:p>
          <a:p>
            <a:pPr lvl="1"/>
            <a:r>
              <a:rPr lang="nl-NL" dirty="0" smtClean="0"/>
              <a:t>Langer dan 3 dagen</a:t>
            </a:r>
          </a:p>
          <a:p>
            <a:pPr lvl="1"/>
            <a:r>
              <a:rPr lang="nl-NL" dirty="0" smtClean="0"/>
              <a:t>Bloed bij ontlasting</a:t>
            </a:r>
          </a:p>
          <a:p>
            <a:pPr lvl="1"/>
            <a:r>
              <a:rPr lang="nl-NL" dirty="0" smtClean="0"/>
              <a:t>Jonger dan vier maanden</a:t>
            </a:r>
          </a:p>
          <a:p>
            <a:pPr lvl="1"/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912" y="1881187"/>
            <a:ext cx="292417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12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500062"/>
            <a:ext cx="10515600" cy="1325563"/>
          </a:xfrm>
        </p:spPr>
        <p:txBody>
          <a:bodyPr/>
          <a:lstStyle/>
          <a:p>
            <a:r>
              <a:rPr lang="nl-NL" dirty="0" smtClean="0"/>
              <a:t>Obstipatie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Dier kan zijn ontlasting niet kwijt</a:t>
            </a:r>
          </a:p>
          <a:p>
            <a:r>
              <a:rPr lang="nl-NL" dirty="0" smtClean="0"/>
              <a:t>Te hard of te droog</a:t>
            </a:r>
          </a:p>
          <a:p>
            <a:r>
              <a:rPr lang="nl-NL" dirty="0" smtClean="0"/>
              <a:t>Te kort aan vezels of vocht</a:t>
            </a:r>
          </a:p>
          <a:p>
            <a:r>
              <a:rPr lang="nl-NL" dirty="0" smtClean="0"/>
              <a:t>Beweging helpt ook</a:t>
            </a:r>
          </a:p>
          <a:p>
            <a:r>
              <a:rPr lang="nl-NL" dirty="0" smtClean="0"/>
              <a:t>Laxeermiddel kan helpen</a:t>
            </a:r>
          </a:p>
          <a:p>
            <a:r>
              <a:rPr lang="nl-NL" dirty="0" smtClean="0"/>
              <a:t>Wanneer een vreemd voorwerp de obstipatie veroorzaakt moet je naar de da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532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Afwijkingen-niet opeten van nachtkeutels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 makkelijk verteerbaar voedsel</a:t>
            </a:r>
          </a:p>
          <a:p>
            <a:r>
              <a:rPr lang="nl-NL" dirty="0" smtClean="0"/>
              <a:t>Overwicht (buigen lukt niet meer)</a:t>
            </a:r>
          </a:p>
          <a:p>
            <a:r>
              <a:rPr lang="nl-NL" dirty="0" smtClean="0"/>
              <a:t>Achterhand word hierdoor vies</a:t>
            </a:r>
          </a:p>
          <a:p>
            <a:r>
              <a:rPr lang="nl-NL" dirty="0" smtClean="0"/>
              <a:t>Vezelrijke voeding en beweging helpt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874" y="4262470"/>
            <a:ext cx="3764768" cy="232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232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365</Words>
  <Application>Microsoft Office PowerPoint</Application>
  <PresentationFormat>Breedbeeld</PresentationFormat>
  <Paragraphs>74</Paragraphs>
  <Slides>14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Week 5</vt:lpstr>
      <vt:lpstr>Wat gaan we vandaag doen?</vt:lpstr>
      <vt:lpstr>H6 anatomie en fysiologie: Spijsvertering</vt:lpstr>
      <vt:lpstr>Tekenen</vt:lpstr>
      <vt:lpstr>PowerPoint-presentatie</vt:lpstr>
      <vt:lpstr>Afwijkingen-braken</vt:lpstr>
      <vt:lpstr>Afwijkingen-diarree</vt:lpstr>
      <vt:lpstr>Obstipatie</vt:lpstr>
      <vt:lpstr>Afwijkingen-niet opeten van nachtkeutels</vt:lpstr>
      <vt:lpstr>Afwijkingen-koliek</vt:lpstr>
      <vt:lpstr>Afwijkingen-geelzucht</vt:lpstr>
      <vt:lpstr>Oefentoets</vt:lpstr>
      <vt:lpstr>Voeding van vissen</vt:lpstr>
      <vt:lpstr>Huiswerk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Helanie Aalders</dc:creator>
  <cp:lastModifiedBy>Helanie Aalders</cp:lastModifiedBy>
  <cp:revision>40</cp:revision>
  <dcterms:created xsi:type="dcterms:W3CDTF">2018-01-08T14:15:27Z</dcterms:created>
  <dcterms:modified xsi:type="dcterms:W3CDTF">2018-02-03T13:08:44Z</dcterms:modified>
</cp:coreProperties>
</file>